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0" r:id="rId2"/>
  </p:sldMasterIdLst>
  <p:sldIdLst>
    <p:sldId id="256" r:id="rId3"/>
    <p:sldId id="290" r:id="rId4"/>
    <p:sldId id="260" r:id="rId5"/>
    <p:sldId id="261" r:id="rId6"/>
    <p:sldId id="291" r:id="rId7"/>
    <p:sldId id="295" r:id="rId8"/>
    <p:sldId id="281" r:id="rId9"/>
    <p:sldId id="292" r:id="rId10"/>
    <p:sldId id="288" r:id="rId11"/>
    <p:sldId id="293" r:id="rId12"/>
    <p:sldId id="289" r:id="rId13"/>
  </p:sldIdLst>
  <p:sldSz cx="12192000" cy="6858000"/>
  <p:notesSz cx="6858000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E1A66-055B-4815-AA04-B46E1776903D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793DDE66-D293-4B5E-A822-CD9DEB494AC4}">
      <dgm:prSet phldrT="[Tekst]"/>
      <dgm:spPr/>
      <dgm:t>
        <a:bodyPr/>
        <a:lstStyle/>
        <a:p>
          <a:r>
            <a:rPr lang="nl-NL" dirty="0" smtClean="0"/>
            <a:t>Input</a:t>
          </a:r>
          <a:endParaRPr lang="nl-NL" dirty="0"/>
        </a:p>
      </dgm:t>
    </dgm:pt>
    <dgm:pt modelId="{D2999CAF-262C-418C-86C7-502D2E96FE8C}" type="parTrans" cxnId="{F4C043CF-36D4-4C2B-B7D0-59B0695EFD42}">
      <dgm:prSet/>
      <dgm:spPr/>
      <dgm:t>
        <a:bodyPr/>
        <a:lstStyle/>
        <a:p>
          <a:endParaRPr lang="nl-NL"/>
        </a:p>
      </dgm:t>
    </dgm:pt>
    <dgm:pt modelId="{8F7C47E5-F1A5-4058-9FA4-51D08917CFE1}" type="sibTrans" cxnId="{F4C043CF-36D4-4C2B-B7D0-59B0695EFD42}">
      <dgm:prSet/>
      <dgm:spPr/>
      <dgm:t>
        <a:bodyPr/>
        <a:lstStyle/>
        <a:p>
          <a:endParaRPr lang="nl-NL"/>
        </a:p>
      </dgm:t>
    </dgm:pt>
    <dgm:pt modelId="{CDB27BB5-BEE5-417C-86AF-13B9727BAE13}">
      <dgm:prSet phldrT="[Tekst]"/>
      <dgm:spPr/>
      <dgm:t>
        <a:bodyPr/>
        <a:lstStyle/>
        <a:p>
          <a:r>
            <a:rPr lang="nl-NL" dirty="0" smtClean="0"/>
            <a:t>data</a:t>
          </a:r>
          <a:endParaRPr lang="nl-NL" dirty="0"/>
        </a:p>
      </dgm:t>
    </dgm:pt>
    <dgm:pt modelId="{ACBEB226-7787-4F3B-AB65-71A7559DD78F}" type="parTrans" cxnId="{63AD5FD3-1D30-4A9F-B842-E4C33A3D5D6A}">
      <dgm:prSet/>
      <dgm:spPr/>
      <dgm:t>
        <a:bodyPr/>
        <a:lstStyle/>
        <a:p>
          <a:endParaRPr lang="nl-NL"/>
        </a:p>
      </dgm:t>
    </dgm:pt>
    <dgm:pt modelId="{38C5A6D8-2717-4464-8BF5-A0A68F524C83}" type="sibTrans" cxnId="{63AD5FD3-1D30-4A9F-B842-E4C33A3D5D6A}">
      <dgm:prSet/>
      <dgm:spPr/>
      <dgm:t>
        <a:bodyPr/>
        <a:lstStyle/>
        <a:p>
          <a:endParaRPr lang="nl-NL"/>
        </a:p>
      </dgm:t>
    </dgm:pt>
    <dgm:pt modelId="{7A7E2A19-4A7A-41AB-A8FA-BEB551C5CE38}">
      <dgm:prSet phldrT="[Tekst]"/>
      <dgm:spPr/>
      <dgm:t>
        <a:bodyPr/>
        <a:lstStyle/>
        <a:p>
          <a:r>
            <a:rPr lang="nl-NL" dirty="0" smtClean="0"/>
            <a:t>Opgaven &amp; invulling</a:t>
          </a:r>
          <a:endParaRPr lang="nl-NL" dirty="0"/>
        </a:p>
      </dgm:t>
    </dgm:pt>
    <dgm:pt modelId="{A54ACCC8-FD6C-4102-A836-3B27EFD01F99}" type="parTrans" cxnId="{FA2E62B9-811C-4844-8AB4-054AB2A2D973}">
      <dgm:prSet/>
      <dgm:spPr/>
      <dgm:t>
        <a:bodyPr/>
        <a:lstStyle/>
        <a:p>
          <a:endParaRPr lang="nl-NL"/>
        </a:p>
      </dgm:t>
    </dgm:pt>
    <dgm:pt modelId="{7CCD1A2D-19C3-4234-9F80-85EF0D26647B}" type="sibTrans" cxnId="{FA2E62B9-811C-4844-8AB4-054AB2A2D973}">
      <dgm:prSet/>
      <dgm:spPr/>
      <dgm:t>
        <a:bodyPr/>
        <a:lstStyle/>
        <a:p>
          <a:endParaRPr lang="nl-NL"/>
        </a:p>
      </dgm:t>
    </dgm:pt>
    <dgm:pt modelId="{3BFEE0C2-986E-4397-AA83-D7FCBAB1D933}" type="pres">
      <dgm:prSet presAssocID="{DE4E1A66-055B-4815-AA04-B46E1776903D}" presName="linearFlow" presStyleCnt="0">
        <dgm:presLayoutVars>
          <dgm:dir/>
          <dgm:resizeHandles val="exact"/>
        </dgm:presLayoutVars>
      </dgm:prSet>
      <dgm:spPr/>
    </dgm:pt>
    <dgm:pt modelId="{90DF7B40-FF49-4E5E-82F5-F6456740AF73}" type="pres">
      <dgm:prSet presAssocID="{793DDE66-D293-4B5E-A822-CD9DEB494A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DF4604E-4CF6-44DC-BA82-DCE29E3865F6}" type="pres">
      <dgm:prSet presAssocID="{8F7C47E5-F1A5-4058-9FA4-51D08917CFE1}" presName="spacerL" presStyleCnt="0"/>
      <dgm:spPr/>
    </dgm:pt>
    <dgm:pt modelId="{5E0E596E-7B90-4A71-8D3B-E04D6AD64057}" type="pres">
      <dgm:prSet presAssocID="{8F7C47E5-F1A5-4058-9FA4-51D08917CFE1}" presName="sibTrans" presStyleLbl="sibTrans2D1" presStyleIdx="0" presStyleCnt="2"/>
      <dgm:spPr/>
      <dgm:t>
        <a:bodyPr/>
        <a:lstStyle/>
        <a:p>
          <a:endParaRPr lang="nl-NL"/>
        </a:p>
      </dgm:t>
    </dgm:pt>
    <dgm:pt modelId="{3A106F91-289F-4BB9-BDF7-09CF4490B201}" type="pres">
      <dgm:prSet presAssocID="{8F7C47E5-F1A5-4058-9FA4-51D08917CFE1}" presName="spacerR" presStyleCnt="0"/>
      <dgm:spPr/>
    </dgm:pt>
    <dgm:pt modelId="{A593B36B-C4D2-44D4-8E6C-4AD41A9F6A7D}" type="pres">
      <dgm:prSet presAssocID="{CDB27BB5-BEE5-417C-86AF-13B9727BAE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78438C0-0E7E-461B-95A8-5ACF080460D0}" type="pres">
      <dgm:prSet presAssocID="{38C5A6D8-2717-4464-8BF5-A0A68F524C83}" presName="spacerL" presStyleCnt="0"/>
      <dgm:spPr/>
    </dgm:pt>
    <dgm:pt modelId="{7B69E405-1301-4C27-914C-7484AD9418C9}" type="pres">
      <dgm:prSet presAssocID="{38C5A6D8-2717-4464-8BF5-A0A68F524C83}" presName="sibTrans" presStyleLbl="sibTrans2D1" presStyleIdx="1" presStyleCnt="2"/>
      <dgm:spPr/>
      <dgm:t>
        <a:bodyPr/>
        <a:lstStyle/>
        <a:p>
          <a:endParaRPr lang="nl-NL"/>
        </a:p>
      </dgm:t>
    </dgm:pt>
    <dgm:pt modelId="{92CBA170-196D-45F7-9C8D-22459FC34680}" type="pres">
      <dgm:prSet presAssocID="{38C5A6D8-2717-4464-8BF5-A0A68F524C83}" presName="spacerR" presStyleCnt="0"/>
      <dgm:spPr/>
    </dgm:pt>
    <dgm:pt modelId="{F321E1DC-D0E8-4A1C-B9AF-B076328CA38F}" type="pres">
      <dgm:prSet presAssocID="{7A7E2A19-4A7A-41AB-A8FA-BEB551C5CE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F912B02-B076-4357-B567-1F110AD09F03}" type="presOf" srcId="{38C5A6D8-2717-4464-8BF5-A0A68F524C83}" destId="{7B69E405-1301-4C27-914C-7484AD9418C9}" srcOrd="0" destOrd="0" presId="urn:microsoft.com/office/officeart/2005/8/layout/equation1"/>
    <dgm:cxn modelId="{63AD5FD3-1D30-4A9F-B842-E4C33A3D5D6A}" srcId="{DE4E1A66-055B-4815-AA04-B46E1776903D}" destId="{CDB27BB5-BEE5-417C-86AF-13B9727BAE13}" srcOrd="1" destOrd="0" parTransId="{ACBEB226-7787-4F3B-AB65-71A7559DD78F}" sibTransId="{38C5A6D8-2717-4464-8BF5-A0A68F524C83}"/>
    <dgm:cxn modelId="{F4C043CF-36D4-4C2B-B7D0-59B0695EFD42}" srcId="{DE4E1A66-055B-4815-AA04-B46E1776903D}" destId="{793DDE66-D293-4B5E-A822-CD9DEB494AC4}" srcOrd="0" destOrd="0" parTransId="{D2999CAF-262C-418C-86C7-502D2E96FE8C}" sibTransId="{8F7C47E5-F1A5-4058-9FA4-51D08917CFE1}"/>
    <dgm:cxn modelId="{FA2E62B9-811C-4844-8AB4-054AB2A2D973}" srcId="{DE4E1A66-055B-4815-AA04-B46E1776903D}" destId="{7A7E2A19-4A7A-41AB-A8FA-BEB551C5CE38}" srcOrd="2" destOrd="0" parTransId="{A54ACCC8-FD6C-4102-A836-3B27EFD01F99}" sibTransId="{7CCD1A2D-19C3-4234-9F80-85EF0D26647B}"/>
    <dgm:cxn modelId="{862688E7-0BF5-4F59-AF6B-50C9075176CB}" type="presOf" srcId="{DE4E1A66-055B-4815-AA04-B46E1776903D}" destId="{3BFEE0C2-986E-4397-AA83-D7FCBAB1D933}" srcOrd="0" destOrd="0" presId="urn:microsoft.com/office/officeart/2005/8/layout/equation1"/>
    <dgm:cxn modelId="{40D511C5-DD36-4B2D-9296-82DCF28A27A8}" type="presOf" srcId="{8F7C47E5-F1A5-4058-9FA4-51D08917CFE1}" destId="{5E0E596E-7B90-4A71-8D3B-E04D6AD64057}" srcOrd="0" destOrd="0" presId="urn:microsoft.com/office/officeart/2005/8/layout/equation1"/>
    <dgm:cxn modelId="{6EB42B3E-D0F8-4300-B671-7D69EE2CC080}" type="presOf" srcId="{793DDE66-D293-4B5E-A822-CD9DEB494AC4}" destId="{90DF7B40-FF49-4E5E-82F5-F6456740AF73}" srcOrd="0" destOrd="0" presId="urn:microsoft.com/office/officeart/2005/8/layout/equation1"/>
    <dgm:cxn modelId="{9790260B-EA40-46F8-9037-65BA5E13D32E}" type="presOf" srcId="{7A7E2A19-4A7A-41AB-A8FA-BEB551C5CE38}" destId="{F321E1DC-D0E8-4A1C-B9AF-B076328CA38F}" srcOrd="0" destOrd="0" presId="urn:microsoft.com/office/officeart/2005/8/layout/equation1"/>
    <dgm:cxn modelId="{F710E1F7-EEF3-4A5B-8408-300E1BFC4834}" type="presOf" srcId="{CDB27BB5-BEE5-417C-86AF-13B9727BAE13}" destId="{A593B36B-C4D2-44D4-8E6C-4AD41A9F6A7D}" srcOrd="0" destOrd="0" presId="urn:microsoft.com/office/officeart/2005/8/layout/equation1"/>
    <dgm:cxn modelId="{250C63C9-C2D1-4C39-BA57-0C04B6048809}" type="presParOf" srcId="{3BFEE0C2-986E-4397-AA83-D7FCBAB1D933}" destId="{90DF7B40-FF49-4E5E-82F5-F6456740AF73}" srcOrd="0" destOrd="0" presId="urn:microsoft.com/office/officeart/2005/8/layout/equation1"/>
    <dgm:cxn modelId="{C1C55B3D-A42A-4508-9B40-479C21531619}" type="presParOf" srcId="{3BFEE0C2-986E-4397-AA83-D7FCBAB1D933}" destId="{2DF4604E-4CF6-44DC-BA82-DCE29E3865F6}" srcOrd="1" destOrd="0" presId="urn:microsoft.com/office/officeart/2005/8/layout/equation1"/>
    <dgm:cxn modelId="{FD89E499-D001-4A58-9EB4-808C1E4D1C9E}" type="presParOf" srcId="{3BFEE0C2-986E-4397-AA83-D7FCBAB1D933}" destId="{5E0E596E-7B90-4A71-8D3B-E04D6AD64057}" srcOrd="2" destOrd="0" presId="urn:microsoft.com/office/officeart/2005/8/layout/equation1"/>
    <dgm:cxn modelId="{ABA51AC9-B047-4424-8132-0BCCD2B1B174}" type="presParOf" srcId="{3BFEE0C2-986E-4397-AA83-D7FCBAB1D933}" destId="{3A106F91-289F-4BB9-BDF7-09CF4490B201}" srcOrd="3" destOrd="0" presId="urn:microsoft.com/office/officeart/2005/8/layout/equation1"/>
    <dgm:cxn modelId="{D68B16EB-74C5-4E83-B189-BCCA48470DAE}" type="presParOf" srcId="{3BFEE0C2-986E-4397-AA83-D7FCBAB1D933}" destId="{A593B36B-C4D2-44D4-8E6C-4AD41A9F6A7D}" srcOrd="4" destOrd="0" presId="urn:microsoft.com/office/officeart/2005/8/layout/equation1"/>
    <dgm:cxn modelId="{727984E6-D75B-4934-8FDB-F656CACC78C5}" type="presParOf" srcId="{3BFEE0C2-986E-4397-AA83-D7FCBAB1D933}" destId="{978438C0-0E7E-461B-95A8-5ACF080460D0}" srcOrd="5" destOrd="0" presId="urn:microsoft.com/office/officeart/2005/8/layout/equation1"/>
    <dgm:cxn modelId="{D2D4CDB3-3AE7-489C-AFF5-7ACC4D3F84BE}" type="presParOf" srcId="{3BFEE0C2-986E-4397-AA83-D7FCBAB1D933}" destId="{7B69E405-1301-4C27-914C-7484AD9418C9}" srcOrd="6" destOrd="0" presId="urn:microsoft.com/office/officeart/2005/8/layout/equation1"/>
    <dgm:cxn modelId="{1EEA67B5-3B2E-4E42-B54E-41B264F4DB7C}" type="presParOf" srcId="{3BFEE0C2-986E-4397-AA83-D7FCBAB1D933}" destId="{92CBA170-196D-45F7-9C8D-22459FC34680}" srcOrd="7" destOrd="0" presId="urn:microsoft.com/office/officeart/2005/8/layout/equation1"/>
    <dgm:cxn modelId="{5F8F6311-420A-4AFA-B875-C0E1E906575A}" type="presParOf" srcId="{3BFEE0C2-986E-4397-AA83-D7FCBAB1D933}" destId="{F321E1DC-D0E8-4A1C-B9AF-B076328CA38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F7B40-FF49-4E5E-82F5-F6456740AF73}">
      <dsp:nvSpPr>
        <dsp:cNvPr id="0" name=""/>
        <dsp:cNvSpPr/>
      </dsp:nvSpPr>
      <dsp:spPr>
        <a:xfrm>
          <a:off x="1776" y="1092997"/>
          <a:ext cx="2354473" cy="23544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Input</a:t>
          </a:r>
          <a:endParaRPr lang="nl-NL" sz="3100" kern="1200" dirty="0"/>
        </a:p>
      </dsp:txBody>
      <dsp:txXfrm>
        <a:off x="346581" y="1437802"/>
        <a:ext cx="1664863" cy="1664863"/>
      </dsp:txXfrm>
    </dsp:sp>
    <dsp:sp modelId="{5E0E596E-7B90-4A71-8D3B-E04D6AD64057}">
      <dsp:nvSpPr>
        <dsp:cNvPr id="0" name=""/>
        <dsp:cNvSpPr/>
      </dsp:nvSpPr>
      <dsp:spPr>
        <a:xfrm>
          <a:off x="2547433" y="1587437"/>
          <a:ext cx="1365594" cy="136559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100" kern="1200"/>
        </a:p>
      </dsp:txBody>
      <dsp:txXfrm>
        <a:off x="2728442" y="2109640"/>
        <a:ext cx="1003576" cy="321188"/>
      </dsp:txXfrm>
    </dsp:sp>
    <dsp:sp modelId="{A593B36B-C4D2-44D4-8E6C-4AD41A9F6A7D}">
      <dsp:nvSpPr>
        <dsp:cNvPr id="0" name=""/>
        <dsp:cNvSpPr/>
      </dsp:nvSpPr>
      <dsp:spPr>
        <a:xfrm>
          <a:off x="4104211" y="1092997"/>
          <a:ext cx="2354473" cy="23544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data</a:t>
          </a:r>
          <a:endParaRPr lang="nl-NL" sz="3100" kern="1200" dirty="0"/>
        </a:p>
      </dsp:txBody>
      <dsp:txXfrm>
        <a:off x="4449016" y="1437802"/>
        <a:ext cx="1664863" cy="1664863"/>
      </dsp:txXfrm>
    </dsp:sp>
    <dsp:sp modelId="{7B69E405-1301-4C27-914C-7484AD9418C9}">
      <dsp:nvSpPr>
        <dsp:cNvPr id="0" name=""/>
        <dsp:cNvSpPr/>
      </dsp:nvSpPr>
      <dsp:spPr>
        <a:xfrm>
          <a:off x="6649868" y="1587437"/>
          <a:ext cx="1365594" cy="136559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4100" kern="1200"/>
        </a:p>
      </dsp:txBody>
      <dsp:txXfrm>
        <a:off x="6830877" y="1868749"/>
        <a:ext cx="1003576" cy="802970"/>
      </dsp:txXfrm>
    </dsp:sp>
    <dsp:sp modelId="{F321E1DC-D0E8-4A1C-B9AF-B076328CA38F}">
      <dsp:nvSpPr>
        <dsp:cNvPr id="0" name=""/>
        <dsp:cNvSpPr/>
      </dsp:nvSpPr>
      <dsp:spPr>
        <a:xfrm>
          <a:off x="8206646" y="1092997"/>
          <a:ext cx="2354473" cy="23544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Opgaven &amp; invulling</a:t>
          </a:r>
          <a:endParaRPr lang="nl-NL" sz="3100" kern="1200" dirty="0"/>
        </a:p>
      </dsp:txBody>
      <dsp:txXfrm>
        <a:off x="8551451" y="1437802"/>
        <a:ext cx="1664863" cy="1664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772129" y="1992417"/>
            <a:ext cx="6208182" cy="722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>
          <a:xfrm>
            <a:off x="2772129" y="3437467"/>
            <a:ext cx="6208182" cy="1966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7365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47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40494" y="646648"/>
            <a:ext cx="7412400" cy="828000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8200" y="1990462"/>
            <a:ext cx="10514694" cy="40769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19279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40494" y="646648"/>
            <a:ext cx="7412400" cy="828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8200" y="1990462"/>
            <a:ext cx="10514694" cy="4076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12420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0514" y="874825"/>
            <a:ext cx="7413286" cy="722562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95514"/>
            <a:ext cx="10515600" cy="4181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467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8779" y="643781"/>
            <a:ext cx="7412400" cy="828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1990463"/>
            <a:ext cx="10515600" cy="4099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2237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0532" y="874821"/>
            <a:ext cx="7413267" cy="722562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990461"/>
            <a:ext cx="5181600" cy="4186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990461"/>
            <a:ext cx="5181600" cy="4186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721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1669" y="824854"/>
            <a:ext cx="7412400" cy="828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39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1672" y="664332"/>
            <a:ext cx="7412400" cy="8280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990462"/>
            <a:ext cx="6172200" cy="3870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1990462"/>
            <a:ext cx="3932237" cy="38785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1365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1668" y="664332"/>
            <a:ext cx="7412400" cy="8280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1990462"/>
            <a:ext cx="6172200" cy="387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1990462"/>
            <a:ext cx="3932237" cy="3878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01184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772129" y="1992417"/>
            <a:ext cx="6208182" cy="722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772129" y="3437467"/>
            <a:ext cx="6208182" cy="1966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89305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18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10689" y="2186249"/>
            <a:ext cx="6567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Op weg naar het </a:t>
            </a:r>
          </a:p>
          <a:p>
            <a:r>
              <a:rPr lang="nl-NL" sz="2800" b="1" dirty="0"/>
              <a:t>Maatschappelijk Programma </a:t>
            </a:r>
          </a:p>
          <a:p>
            <a:r>
              <a:rPr lang="nl-NL" sz="2800" b="1" dirty="0"/>
              <a:t>Noordwijk </a:t>
            </a:r>
            <a:r>
              <a:rPr lang="nl-NL" sz="2800" b="1" dirty="0" smtClean="0"/>
              <a:t>2022-2025</a:t>
            </a:r>
            <a:endParaRPr lang="nl-NL" sz="2800" b="1" dirty="0"/>
          </a:p>
          <a:p>
            <a:endParaRPr lang="nl-NL" sz="28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2410689" y="4222645"/>
            <a:ext cx="3752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Startbijeenkomst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endParaRPr lang="nl-NL" sz="2400" dirty="0" smtClean="0">
              <a:solidFill>
                <a:schemeClr val="bg1"/>
              </a:solidFill>
            </a:endParaRPr>
          </a:p>
          <a:p>
            <a:endParaRPr lang="nl-NL" sz="1400" dirty="0">
              <a:solidFill>
                <a:schemeClr val="bg1"/>
              </a:solidFill>
            </a:endParaRPr>
          </a:p>
          <a:p>
            <a:r>
              <a:rPr lang="nl-NL" sz="1400" dirty="0" smtClean="0">
                <a:solidFill>
                  <a:schemeClr val="bg1"/>
                </a:solidFill>
              </a:rPr>
              <a:t>15 juli 2021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Floreren in Noordwijk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Wat is daarvoor nodig?</a:t>
            </a:r>
          </a:p>
          <a:p>
            <a:endParaRPr lang="nl-NL" dirty="0"/>
          </a:p>
          <a:p>
            <a:r>
              <a:rPr lang="nl-NL" dirty="0" smtClean="0"/>
              <a:t>Hoe maak je het concreet?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Wat betekent dat?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138" y="2051761"/>
            <a:ext cx="5685111" cy="3954311"/>
          </a:xfrm>
          <a:prstGeom prst="rect">
            <a:avLst/>
          </a:prstGeom>
        </p:spPr>
      </p:pic>
      <p:sp>
        <p:nvSpPr>
          <p:cNvPr id="6" name="Vrije vorm 5"/>
          <p:cNvSpPr/>
          <p:nvPr/>
        </p:nvSpPr>
        <p:spPr>
          <a:xfrm>
            <a:off x="1471448" y="5034455"/>
            <a:ext cx="7531364" cy="1195108"/>
          </a:xfrm>
          <a:custGeom>
            <a:avLst/>
            <a:gdLst>
              <a:gd name="connsiteX0" fmla="*/ 7252138 w 7531364"/>
              <a:gd name="connsiteY0" fmla="*/ 0 h 1195108"/>
              <a:gd name="connsiteX1" fmla="*/ 7273159 w 7531364"/>
              <a:gd name="connsiteY1" fmla="*/ 1051035 h 1195108"/>
              <a:gd name="connsiteX2" fmla="*/ 4519449 w 7531364"/>
              <a:gd name="connsiteY2" fmla="*/ 1187669 h 1195108"/>
              <a:gd name="connsiteX3" fmla="*/ 725214 w 7531364"/>
              <a:gd name="connsiteY3" fmla="*/ 1072055 h 1195108"/>
              <a:gd name="connsiteX4" fmla="*/ 0 w 7531364"/>
              <a:gd name="connsiteY4" fmla="*/ 536028 h 119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1364" h="1195108">
                <a:moveTo>
                  <a:pt x="7252138" y="0"/>
                </a:moveTo>
                <a:cubicBezTo>
                  <a:pt x="7490372" y="426545"/>
                  <a:pt x="7728607" y="853090"/>
                  <a:pt x="7273159" y="1051035"/>
                </a:cubicBezTo>
                <a:cubicBezTo>
                  <a:pt x="6817711" y="1248980"/>
                  <a:pt x="5610773" y="1184166"/>
                  <a:pt x="4519449" y="1187669"/>
                </a:cubicBezTo>
                <a:cubicBezTo>
                  <a:pt x="3428125" y="1191172"/>
                  <a:pt x="1478455" y="1180662"/>
                  <a:pt x="725214" y="1072055"/>
                </a:cubicBezTo>
                <a:cubicBezTo>
                  <a:pt x="-28027" y="963448"/>
                  <a:pt x="108607" y="691931"/>
                  <a:pt x="0" y="536028"/>
                </a:cubicBezTo>
              </a:path>
            </a:pathLst>
          </a:custGeom>
          <a:ln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>
            <a:off x="2270234" y="3794234"/>
            <a:ext cx="11124" cy="1166649"/>
          </a:xfrm>
          <a:custGeom>
            <a:avLst/>
            <a:gdLst>
              <a:gd name="connsiteX0" fmla="*/ 0 w 11124"/>
              <a:gd name="connsiteY0" fmla="*/ 1166649 h 1166649"/>
              <a:gd name="connsiteX1" fmla="*/ 0 w 11124"/>
              <a:gd name="connsiteY1" fmla="*/ 0 h 116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24" h="1166649">
                <a:moveTo>
                  <a:pt x="0" y="1166649"/>
                </a:moveTo>
                <a:cubicBezTo>
                  <a:pt x="9634" y="662152"/>
                  <a:pt x="19269" y="157655"/>
                  <a:pt x="0" y="0"/>
                </a:cubicBezTo>
              </a:path>
            </a:pathLst>
          </a:custGeom>
          <a:ln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rije vorm 7"/>
          <p:cNvSpPr/>
          <p:nvPr/>
        </p:nvSpPr>
        <p:spPr>
          <a:xfrm>
            <a:off x="652323" y="2806262"/>
            <a:ext cx="714022" cy="2186152"/>
          </a:xfrm>
          <a:custGeom>
            <a:avLst/>
            <a:gdLst>
              <a:gd name="connsiteX0" fmla="*/ 714022 w 714022"/>
              <a:gd name="connsiteY0" fmla="*/ 2186152 h 2186152"/>
              <a:gd name="connsiteX1" fmla="*/ 20339 w 714022"/>
              <a:gd name="connsiteY1" fmla="*/ 788276 h 2186152"/>
              <a:gd name="connsiteX2" fmla="*/ 199015 w 714022"/>
              <a:gd name="connsiteY2" fmla="*/ 0 h 21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022" h="2186152">
                <a:moveTo>
                  <a:pt x="714022" y="2186152"/>
                </a:moveTo>
                <a:cubicBezTo>
                  <a:pt x="410097" y="1669393"/>
                  <a:pt x="106173" y="1152635"/>
                  <a:pt x="20339" y="788276"/>
                </a:cubicBezTo>
                <a:cubicBezTo>
                  <a:pt x="-65496" y="423917"/>
                  <a:pt x="144712" y="133131"/>
                  <a:pt x="199015" y="0"/>
                </a:cubicBezTo>
              </a:path>
            </a:pathLst>
          </a:custGeom>
          <a:ln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437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Het vervolg</a:t>
            </a:r>
            <a:endParaRPr lang="nl-N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2443915"/>
              </p:ext>
            </p:extLst>
          </p:nvPr>
        </p:nvGraphicFramePr>
        <p:xfrm>
          <a:off x="945931" y="1755228"/>
          <a:ext cx="10562897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65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gaan we het over hebben?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Het uitgangspunt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Hoe gaan we verder?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Floreren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betekent dat?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902" y="1990462"/>
            <a:ext cx="5685111" cy="3954311"/>
          </a:xfrm>
          <a:prstGeom prst="rect">
            <a:avLst/>
          </a:prstGeom>
        </p:spPr>
      </p:pic>
      <p:sp>
        <p:nvSpPr>
          <p:cNvPr id="16" name="Vrije vorm 15"/>
          <p:cNvSpPr/>
          <p:nvPr/>
        </p:nvSpPr>
        <p:spPr>
          <a:xfrm>
            <a:off x="2289071" y="4309241"/>
            <a:ext cx="6514431" cy="1881624"/>
          </a:xfrm>
          <a:custGeom>
            <a:avLst/>
            <a:gdLst>
              <a:gd name="connsiteX0" fmla="*/ 222901 w 6514431"/>
              <a:gd name="connsiteY0" fmla="*/ 0 h 1881624"/>
              <a:gd name="connsiteX1" fmla="*/ 264943 w 6514431"/>
              <a:gd name="connsiteY1" fmla="*/ 1240221 h 1881624"/>
              <a:gd name="connsiteX2" fmla="*/ 2871508 w 6514431"/>
              <a:gd name="connsiteY2" fmla="*/ 1797269 h 1881624"/>
              <a:gd name="connsiteX3" fmla="*/ 6224308 w 6514431"/>
              <a:gd name="connsiteY3" fmla="*/ 1765738 h 1881624"/>
              <a:gd name="connsiteX4" fmla="*/ 6119205 w 6514431"/>
              <a:gd name="connsiteY4" fmla="*/ 725214 h 188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4431" h="1881624">
                <a:moveTo>
                  <a:pt x="222901" y="0"/>
                </a:moveTo>
                <a:cubicBezTo>
                  <a:pt x="23204" y="470338"/>
                  <a:pt x="-176492" y="940676"/>
                  <a:pt x="264943" y="1240221"/>
                </a:cubicBezTo>
                <a:cubicBezTo>
                  <a:pt x="706378" y="1539766"/>
                  <a:pt x="1878281" y="1709683"/>
                  <a:pt x="2871508" y="1797269"/>
                </a:cubicBezTo>
                <a:cubicBezTo>
                  <a:pt x="3864735" y="1884855"/>
                  <a:pt x="5683025" y="1944414"/>
                  <a:pt x="6224308" y="1765738"/>
                </a:cubicBezTo>
                <a:cubicBezTo>
                  <a:pt x="6765591" y="1587062"/>
                  <a:pt x="6442398" y="1156138"/>
                  <a:pt x="6119205" y="725214"/>
                </a:cubicBezTo>
              </a:path>
            </a:pathLst>
          </a:custGeom>
          <a:ln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47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Het uitgangspunt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8200" y="2186152"/>
            <a:ext cx="6649528" cy="388122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nl-NL" dirty="0" smtClean="0"/>
              <a:t>Samen </a:t>
            </a:r>
            <a:r>
              <a:rPr lang="nl-NL" dirty="0"/>
              <a:t>maken we de toekomst voor Noordwijk</a:t>
            </a:r>
            <a:r>
              <a:rPr lang="nl-NL" dirty="0" smtClean="0"/>
              <a:t>!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nl-NL" dirty="0" smtClean="0"/>
              <a:t>Een </a:t>
            </a:r>
            <a:r>
              <a:rPr lang="nl-NL" dirty="0"/>
              <a:t>ondernemende </a:t>
            </a:r>
            <a:r>
              <a:rPr lang="nl-NL" dirty="0" smtClean="0"/>
              <a:t>gemeente met </a:t>
            </a:r>
            <a:r>
              <a:rPr lang="nl-NL" dirty="0"/>
              <a:t>voldoende </a:t>
            </a:r>
            <a:r>
              <a:rPr lang="nl-NL" dirty="0" smtClean="0"/>
              <a:t>welvaart </a:t>
            </a:r>
            <a:r>
              <a:rPr lang="nl-NL" dirty="0"/>
              <a:t>voor </a:t>
            </a:r>
            <a:r>
              <a:rPr lang="nl-NL" dirty="0" smtClean="0"/>
              <a:t>iedereen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nl-NL" dirty="0" smtClean="0"/>
              <a:t>Prettig </a:t>
            </a:r>
            <a:r>
              <a:rPr lang="nl-NL" dirty="0"/>
              <a:t>wonen met voldoende woningen </a:t>
            </a:r>
            <a:r>
              <a:rPr lang="nl-NL" dirty="0" smtClean="0"/>
              <a:t>voor </a:t>
            </a:r>
            <a:r>
              <a:rPr lang="nl-NL" dirty="0"/>
              <a:t>iedereen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nl-NL" dirty="0" smtClean="0">
                <a:solidFill>
                  <a:schemeClr val="bg2">
                    <a:lumMod val="50000"/>
                  </a:schemeClr>
                </a:solidFill>
              </a:rPr>
              <a:t>Een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betrokken gemeenschap;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</a:rPr>
              <a:t>Een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plek waar we prettig samenleven en gelukkig oud worden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nl-NL" dirty="0" smtClean="0"/>
              <a:t>Goede </a:t>
            </a:r>
            <a:r>
              <a:rPr lang="nl-NL" dirty="0"/>
              <a:t>bereikbaarheid en minder (parkeer)overlast op topdagen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nl-NL" dirty="0" smtClean="0"/>
              <a:t>Een </a:t>
            </a:r>
            <a:r>
              <a:rPr lang="nl-NL" dirty="0"/>
              <a:t>duurzame gemeente Noordwijk; klimaatneutraal en -bestendig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372" y="3243532"/>
            <a:ext cx="4169315" cy="28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Hoe gaan we verder?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938344" y="2299777"/>
            <a:ext cx="5644055" cy="3306752"/>
          </a:xfrm>
        </p:spPr>
        <p:txBody>
          <a:bodyPr>
            <a:normAutofit lnSpcReduction="10000"/>
          </a:bodyPr>
          <a:lstStyle/>
          <a:p>
            <a:pPr algn="ctr"/>
            <a:r>
              <a:rPr lang="nl-NL" dirty="0" smtClean="0"/>
              <a:t>Met een Maatschappelijk Programma</a:t>
            </a:r>
          </a:p>
          <a:p>
            <a:endParaRPr lang="nl-NL" dirty="0"/>
          </a:p>
          <a:p>
            <a:pPr algn="ctr"/>
            <a:r>
              <a:rPr lang="nl-NL" dirty="0" smtClean="0"/>
              <a:t>Want:</a:t>
            </a:r>
          </a:p>
          <a:p>
            <a:pPr algn="ctr"/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1. Samenhang beleid;</a:t>
            </a:r>
          </a:p>
          <a:p>
            <a:pPr algn="ctr"/>
            <a:r>
              <a:rPr lang="nl-NL" dirty="0" smtClean="0"/>
              <a:t>2. Breder kijken;</a:t>
            </a:r>
          </a:p>
          <a:p>
            <a:pPr algn="ctr"/>
            <a:r>
              <a:rPr lang="nl-NL" dirty="0" smtClean="0"/>
              <a:t>3. Veranderopgaven;</a:t>
            </a:r>
          </a:p>
          <a:p>
            <a:pPr algn="ctr"/>
            <a:r>
              <a:rPr lang="nl-NL" dirty="0"/>
              <a:t>4</a:t>
            </a:r>
            <a:r>
              <a:rPr lang="nl-NL" dirty="0" smtClean="0"/>
              <a:t>. Regelmatig vernieuwen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56" y="1948420"/>
            <a:ext cx="5663089" cy="400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Onze analyse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8200" y="1990462"/>
            <a:ext cx="10514694" cy="40769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dirty="0" smtClean="0">
                <a:solidFill>
                  <a:schemeClr val="bg2">
                    <a:lumMod val="50000"/>
                  </a:schemeClr>
                </a:solidFill>
              </a:rPr>
              <a:t>Een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betrokken gemeenschap;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</a:rPr>
              <a:t>een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plek waar we prettig samenleven en gelukkig oud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</a:rPr>
              <a:t>worden.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Van verzorgingsstaat naar participatiesamenleving;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Drie decentralisaties;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Sociaal domein op koers;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Corona;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Kuuroord &amp; Gelukkig leven;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Positieve gezondheid.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199" y="3172644"/>
            <a:ext cx="2344755" cy="26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Onze analyse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8200" y="1990462"/>
            <a:ext cx="10248900" cy="40769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dirty="0" smtClean="0">
                <a:solidFill>
                  <a:schemeClr val="bg2">
                    <a:lumMod val="50000"/>
                  </a:schemeClr>
                </a:solidFill>
              </a:rPr>
              <a:t>Een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betrokken gemeenschap;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</a:rPr>
              <a:t>een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plek waar we prettig samenleven en gelukkig oud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</a:rPr>
              <a:t>worden.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nl-NL" dirty="0"/>
          </a:p>
          <a:p>
            <a:r>
              <a:rPr lang="nl-NL" dirty="0" smtClean="0"/>
              <a:t>We moeten een </a:t>
            </a:r>
            <a:r>
              <a:rPr lang="nl-NL" dirty="0"/>
              <a:t>beweging in gang </a:t>
            </a:r>
            <a:r>
              <a:rPr lang="nl-NL" dirty="0" smtClean="0"/>
              <a:t>zetten om </a:t>
            </a:r>
            <a:r>
              <a:rPr lang="nl-NL" dirty="0"/>
              <a:t>de gezondheid en daarmee het welbevinden en het floreren van de inwoners van Noordwijk te versterken.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962" y="4037163"/>
            <a:ext cx="3360346" cy="20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Verdeling van gezondheid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148" y="1775710"/>
            <a:ext cx="5491923" cy="438028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99090" y="2786997"/>
            <a:ext cx="270115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nl-NL" sz="2400" dirty="0" smtClean="0">
                <a:solidFill>
                  <a:srgbClr val="132577"/>
                </a:solidFill>
              </a:rPr>
              <a:t>Dit betalen we nu</a:t>
            </a:r>
            <a:endParaRPr lang="nl-NL" sz="2400" dirty="0">
              <a:solidFill>
                <a:srgbClr val="132577"/>
              </a:solidFill>
            </a:endParaRPr>
          </a:p>
        </p:txBody>
      </p:sp>
      <p:sp>
        <p:nvSpPr>
          <p:cNvPr id="7" name="Vrije vorm 6"/>
          <p:cNvSpPr/>
          <p:nvPr/>
        </p:nvSpPr>
        <p:spPr>
          <a:xfrm>
            <a:off x="1323355" y="3279228"/>
            <a:ext cx="3238135" cy="3157408"/>
          </a:xfrm>
          <a:custGeom>
            <a:avLst/>
            <a:gdLst>
              <a:gd name="connsiteX0" fmla="*/ 368811 w 3238135"/>
              <a:gd name="connsiteY0" fmla="*/ 0 h 3157408"/>
              <a:gd name="connsiteX1" fmla="*/ 53500 w 3238135"/>
              <a:gd name="connsiteY1" fmla="*/ 1734206 h 3157408"/>
              <a:gd name="connsiteX2" fmla="*/ 1346273 w 3238135"/>
              <a:gd name="connsiteY2" fmla="*/ 3111062 h 3157408"/>
              <a:gd name="connsiteX3" fmla="*/ 3238135 w 3238135"/>
              <a:gd name="connsiteY3" fmla="*/ 2837793 h 315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135" h="3157408">
                <a:moveTo>
                  <a:pt x="368811" y="0"/>
                </a:moveTo>
                <a:cubicBezTo>
                  <a:pt x="129700" y="607848"/>
                  <a:pt x="-109410" y="1215696"/>
                  <a:pt x="53500" y="1734206"/>
                </a:cubicBezTo>
                <a:cubicBezTo>
                  <a:pt x="216410" y="2252716"/>
                  <a:pt x="815500" y="2927131"/>
                  <a:pt x="1346273" y="3111062"/>
                </a:cubicBezTo>
                <a:cubicBezTo>
                  <a:pt x="1877046" y="3294993"/>
                  <a:pt x="2935087" y="2874579"/>
                  <a:pt x="3238135" y="2837793"/>
                </a:cubicBezTo>
              </a:path>
            </a:pathLst>
          </a:custGeom>
          <a:ln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8255876" y="2362265"/>
            <a:ext cx="270115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nl-NL" sz="2400" dirty="0" smtClean="0">
                <a:solidFill>
                  <a:srgbClr val="132577"/>
                </a:solidFill>
              </a:rPr>
              <a:t>Verplaatsen curve</a:t>
            </a:r>
            <a:endParaRPr lang="nl-NL" sz="2400" dirty="0">
              <a:solidFill>
                <a:srgbClr val="132577"/>
              </a:solidFill>
            </a:endParaRPr>
          </a:p>
        </p:txBody>
      </p:sp>
      <p:sp>
        <p:nvSpPr>
          <p:cNvPr id="9" name="Vrije vorm 8"/>
          <p:cNvSpPr/>
          <p:nvPr/>
        </p:nvSpPr>
        <p:spPr>
          <a:xfrm>
            <a:off x="6842234" y="2858814"/>
            <a:ext cx="3016469" cy="1476548"/>
          </a:xfrm>
          <a:custGeom>
            <a:avLst/>
            <a:gdLst>
              <a:gd name="connsiteX0" fmla="*/ 3016469 w 3016469"/>
              <a:gd name="connsiteY0" fmla="*/ 0 h 1476548"/>
              <a:gd name="connsiteX1" fmla="*/ 2659118 w 3016469"/>
              <a:gd name="connsiteY1" fmla="*/ 1135117 h 1476548"/>
              <a:gd name="connsiteX2" fmla="*/ 1156138 w 3016469"/>
              <a:gd name="connsiteY2" fmla="*/ 1418896 h 1476548"/>
              <a:gd name="connsiteX3" fmla="*/ 0 w 3016469"/>
              <a:gd name="connsiteY3" fmla="*/ 157655 h 14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469" h="1476548">
                <a:moveTo>
                  <a:pt x="3016469" y="0"/>
                </a:moveTo>
                <a:cubicBezTo>
                  <a:pt x="2992821" y="449317"/>
                  <a:pt x="2969173" y="898634"/>
                  <a:pt x="2659118" y="1135117"/>
                </a:cubicBezTo>
                <a:cubicBezTo>
                  <a:pt x="2349063" y="1371600"/>
                  <a:pt x="1599324" y="1581806"/>
                  <a:pt x="1156138" y="1418896"/>
                </a:cubicBezTo>
                <a:cubicBezTo>
                  <a:pt x="712952" y="1255986"/>
                  <a:pt x="147145" y="350345"/>
                  <a:pt x="0" y="157655"/>
                </a:cubicBezTo>
              </a:path>
            </a:pathLst>
          </a:custGeom>
          <a:ln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4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Floreren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910" y="1801228"/>
            <a:ext cx="3951739" cy="3984397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085489" y="1801228"/>
            <a:ext cx="48978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“Gezondheid als het vermogen van mensen om met de fysieke, emotionele en sociale uitdaging van het leven om te gaan en zoveel mogelijk eigen regie te </a:t>
            </a:r>
            <a:r>
              <a:rPr lang="nl-NL" sz="2400" dirty="0" smtClean="0"/>
              <a:t>voeren.”</a:t>
            </a:r>
            <a:r>
              <a:rPr lang="nl-NL" sz="2400" dirty="0"/>
              <a:t> </a:t>
            </a:r>
            <a:r>
              <a:rPr lang="nl-NL" sz="2400" dirty="0" smtClean="0"/>
              <a:t>Machteld Huber </a:t>
            </a:r>
          </a:p>
          <a:p>
            <a:endParaRPr lang="nl-NL" sz="2400" dirty="0"/>
          </a:p>
          <a:p>
            <a:r>
              <a:rPr lang="nl-NL" sz="2400" dirty="0" smtClean="0"/>
              <a:t>Ten behoeve van een duurzame ontwikkeling en </a:t>
            </a:r>
            <a:r>
              <a:rPr lang="nl-NL" sz="2400" dirty="0" smtClean="0">
                <a:solidFill>
                  <a:schemeClr val="accent1">
                    <a:lumMod val="50000"/>
                  </a:schemeClr>
                </a:solidFill>
              </a:rPr>
              <a:t>bloei</a:t>
            </a: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6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5653" y="2580551"/>
            <a:ext cx="2260609" cy="117164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Wat moet je daarvoor doen?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349" y="759944"/>
            <a:ext cx="7765327" cy="550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angepast ontwerp">
  <a:themeElements>
    <a:clrScheme name="Aangepast 1">
      <a:dk1>
        <a:srgbClr val="132577"/>
      </a:dk1>
      <a:lt1>
        <a:srgbClr val="73A2CD"/>
      </a:lt1>
      <a:dk2>
        <a:srgbClr val="007C4C"/>
      </a:dk2>
      <a:lt2>
        <a:srgbClr val="FFD66F"/>
      </a:lt2>
      <a:accent1>
        <a:srgbClr val="FFD66F"/>
      </a:accent1>
      <a:accent2>
        <a:srgbClr val="007C4C"/>
      </a:accent2>
      <a:accent3>
        <a:srgbClr val="804181"/>
      </a:accent3>
      <a:accent4>
        <a:srgbClr val="D190B6"/>
      </a:accent4>
      <a:accent5>
        <a:srgbClr val="60B3B1"/>
      </a:accent5>
      <a:accent6>
        <a:srgbClr val="CA6431"/>
      </a:accent6>
      <a:hlink>
        <a:srgbClr val="132577"/>
      </a:hlink>
      <a:folHlink>
        <a:srgbClr val="73A2CD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-069.3.3 Powerpoint template Gemeente Noordwijk.potx" id="{D9E25BD1-BA93-4DFB-891D-4B106AD5251B}" vid="{7FAE9964-2A4E-4070-8897-ADAECBD47792}"/>
    </a:ext>
  </a:extLst>
</a:theme>
</file>

<file path=ppt/theme/theme2.xml><?xml version="1.0" encoding="utf-8"?>
<a:theme xmlns:a="http://schemas.openxmlformats.org/drawingml/2006/main" name="2_Aangepast ontwerp">
  <a:themeElements>
    <a:clrScheme name="Aangepast 1">
      <a:dk1>
        <a:srgbClr val="132577"/>
      </a:dk1>
      <a:lt1>
        <a:srgbClr val="73A2CD"/>
      </a:lt1>
      <a:dk2>
        <a:srgbClr val="007C4C"/>
      </a:dk2>
      <a:lt2>
        <a:srgbClr val="FFD66F"/>
      </a:lt2>
      <a:accent1>
        <a:srgbClr val="FFD66F"/>
      </a:accent1>
      <a:accent2>
        <a:srgbClr val="007C4C"/>
      </a:accent2>
      <a:accent3>
        <a:srgbClr val="804181"/>
      </a:accent3>
      <a:accent4>
        <a:srgbClr val="D190B6"/>
      </a:accent4>
      <a:accent5>
        <a:srgbClr val="60B3B1"/>
      </a:accent5>
      <a:accent6>
        <a:srgbClr val="CA6431"/>
      </a:accent6>
      <a:hlink>
        <a:srgbClr val="132577"/>
      </a:hlink>
      <a:folHlink>
        <a:srgbClr val="73A2CD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-069.3.3 Powerpoint template Gemeente Noordwijk.potx" id="{D9E25BD1-BA93-4DFB-891D-4B106AD5251B}" vid="{82BA5232-F516-498C-AC05-911F6E438A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2787</TotalTime>
  <Words>281</Words>
  <Application>Microsoft Office PowerPoint</Application>
  <PresentationFormat>Breedbeeld</PresentationFormat>
  <Paragraphs>63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Roboto</vt:lpstr>
      <vt:lpstr>1_Aangepast ontwerp</vt:lpstr>
      <vt:lpstr>2_Aangepast ontwerp</vt:lpstr>
      <vt:lpstr>PowerPoint-presentatie</vt:lpstr>
      <vt:lpstr>Waar gaan we het over hebben?</vt:lpstr>
      <vt:lpstr>Het uitgangspunt</vt:lpstr>
      <vt:lpstr>Hoe gaan we verder?</vt:lpstr>
      <vt:lpstr>Onze analyse</vt:lpstr>
      <vt:lpstr>Onze analyse</vt:lpstr>
      <vt:lpstr>Verdeling van gezondheid</vt:lpstr>
      <vt:lpstr>Floreren</vt:lpstr>
      <vt:lpstr>Wat moet je daarvoor doen?</vt:lpstr>
      <vt:lpstr>Floreren in Noordwijk</vt:lpstr>
      <vt:lpstr>Het vervolg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Sebastiaan van Zaanen</dc:creator>
  <cp:lastModifiedBy>Arjan Kersten</cp:lastModifiedBy>
  <cp:revision>121</cp:revision>
  <cp:lastPrinted>2021-07-15T07:12:31Z</cp:lastPrinted>
  <dcterms:created xsi:type="dcterms:W3CDTF">2021-01-15T14:37:53Z</dcterms:created>
  <dcterms:modified xsi:type="dcterms:W3CDTF">2021-07-16T10:43:12Z</dcterms:modified>
</cp:coreProperties>
</file>